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76" r:id="rId3"/>
    <p:sldId id="267" r:id="rId4"/>
    <p:sldId id="275" r:id="rId5"/>
    <p:sldId id="260" r:id="rId6"/>
    <p:sldId id="279" r:id="rId7"/>
    <p:sldId id="282" r:id="rId8"/>
    <p:sldId id="262" r:id="rId9"/>
    <p:sldId id="263" r:id="rId10"/>
    <p:sldId id="286" r:id="rId11"/>
    <p:sldId id="287" r:id="rId12"/>
    <p:sldId id="264" r:id="rId13"/>
    <p:sldId id="288" r:id="rId14"/>
    <p:sldId id="289" r:id="rId15"/>
    <p:sldId id="296" r:id="rId16"/>
    <p:sldId id="295" r:id="rId17"/>
    <p:sldId id="294" r:id="rId18"/>
    <p:sldId id="293" r:id="rId19"/>
    <p:sldId id="284" r:id="rId20"/>
    <p:sldId id="297" r:id="rId21"/>
    <p:sldId id="298" r:id="rId22"/>
    <p:sldId id="285" r:id="rId23"/>
    <p:sldId id="299" r:id="rId24"/>
    <p:sldId id="300" r:id="rId25"/>
    <p:sldId id="30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DD739C4-E33F-4EAF-A2E0-13FC0BCB743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088BE89-9B5F-43AD-A996-A3238439F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ra3dnuk.ru/_ph/6/161103872.jpg"/>
          <p:cNvPicPr>
            <a:picLocks noChangeAspect="1" noChangeArrowheads="1"/>
          </p:cNvPicPr>
          <p:nvPr/>
        </p:nvPicPr>
        <p:blipFill>
          <a:blip r:embed="rId2"/>
          <a:srcRect l="2343" t="2799" r="2343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43504" y="571480"/>
            <a:ext cx="3714775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«Будущие Олимпийцы»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142852"/>
            <a:ext cx="3929090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МБДОУ детский сад №50 «Северянка»</a:t>
            </a:r>
          </a:p>
          <a:p>
            <a:pPr algn="ctr"/>
            <a:r>
              <a:rPr lang="ru-RU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г.Ульяновск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57826"/>
            <a:ext cx="855164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Спортивный праздник в старших и подготовительных к школе группах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4" descr="https://encrypted-tbn0.gstatic.com/images?q=tbn:ANd9GcR3po2ZU13fKc-Gdq0LvRkj8Qqmk-XIPCjCFls4xKD7XWypKP5b"/>
          <p:cNvPicPr>
            <a:picLocks noChangeAspect="1" noChangeArrowheads="1"/>
          </p:cNvPicPr>
          <p:nvPr/>
        </p:nvPicPr>
        <p:blipFill>
          <a:blip r:embed="rId3"/>
          <a:srcRect l="12305" t="18750" r="13867" b="18750"/>
          <a:stretch>
            <a:fillRect/>
          </a:stretch>
        </p:blipFill>
        <p:spPr bwMode="auto">
          <a:xfrm>
            <a:off x="7072330" y="2071678"/>
            <a:ext cx="1714512" cy="857256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786446" y="2071678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3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2014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Зажечь Олимпийский огонь!!!!!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6042" t="13913" b="13913"/>
          <a:stretch>
            <a:fillRect/>
          </a:stretch>
        </p:blipFill>
        <p:spPr bwMode="auto">
          <a:xfrm>
            <a:off x="4500562" y="1142984"/>
            <a:ext cx="41434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6081" b="6081"/>
          <a:stretch>
            <a:fillRect/>
          </a:stretch>
        </p:blipFill>
        <p:spPr bwMode="auto">
          <a:xfrm>
            <a:off x="428596" y="1142984"/>
            <a:ext cx="407196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 cstate="print"/>
          <a:srcRect t="22932" r="3645" b="4677"/>
          <a:stretch>
            <a:fillRect/>
          </a:stretch>
        </p:blipFill>
        <p:spPr bwMode="auto">
          <a:xfrm>
            <a:off x="1142976" y="3643314"/>
            <a:ext cx="6072230" cy="219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642918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эстафета «Кольца дружбы»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 l="11572" r="11572"/>
          <a:stretch>
            <a:fillRect/>
          </a:stretch>
        </p:blipFill>
        <p:spPr bwMode="auto">
          <a:xfrm>
            <a:off x="428596" y="1142984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1068" t="890" r="22272"/>
          <a:stretch>
            <a:fillRect/>
          </a:stretch>
        </p:blipFill>
        <p:spPr bwMode="auto">
          <a:xfrm>
            <a:off x="428596" y="3929066"/>
            <a:ext cx="435771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t="27453" b="27453"/>
          <a:stretch>
            <a:fillRect/>
          </a:stretch>
        </p:blipFill>
        <p:spPr bwMode="auto">
          <a:xfrm>
            <a:off x="4643438" y="1142984"/>
            <a:ext cx="400052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3"/>
          <p:cNvSpPr txBox="1">
            <a:spLocks/>
          </p:cNvSpPr>
          <p:nvPr/>
        </p:nvSpPr>
        <p:spPr bwMode="auto">
          <a:xfrm>
            <a:off x="4643438" y="5072074"/>
            <a:ext cx="4000528" cy="1571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Дети по очереди бегут эстафету с кольцами, раскладывают их в обруче в определенном порядке. (олимпийские кольца)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120" y="795318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эстафета «Кольца дружбы»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96" y="785794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эстафета «Кольца дружбы»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36004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>Дети по очереди бегут с кольцом и в положенный обруч складывают кольца.</a:t>
            </a:r>
          </a:p>
        </p:txBody>
      </p:sp>
      <p:pic>
        <p:nvPicPr>
          <p:cNvPr id="5131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4373"/>
          <a:stretch>
            <a:fillRect/>
          </a:stretch>
        </p:blipFill>
        <p:spPr bwMode="auto">
          <a:xfrm>
            <a:off x="214282" y="1214422"/>
            <a:ext cx="3816424" cy="248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Рисунок 15"/>
          <p:cNvSpPr txBox="1">
            <a:spLocks/>
          </p:cNvSpPr>
          <p:nvPr/>
        </p:nvSpPr>
        <p:spPr>
          <a:xfrm>
            <a:off x="1763688" y="620688"/>
            <a:ext cx="5486400" cy="4114800"/>
          </a:xfrm>
          <a:prstGeom prst="rect">
            <a:avLst/>
          </a:prstGeom>
        </p:spPr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4" cstate="print"/>
          <a:srcRect l="14148" b="19067"/>
          <a:stretch>
            <a:fillRect/>
          </a:stretch>
        </p:blipFill>
        <p:spPr bwMode="auto">
          <a:xfrm>
            <a:off x="214282" y="3786190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00034" y="642918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эстафета «Кольца дружбы»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214422"/>
            <a:ext cx="3214710" cy="269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2812" y="1571612"/>
            <a:ext cx="238788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Текст 3"/>
          <p:cNvSpPr txBox="1">
            <a:spLocks/>
          </p:cNvSpPr>
          <p:nvPr/>
        </p:nvSpPr>
        <p:spPr bwMode="auto">
          <a:xfrm>
            <a:off x="4572000" y="4500570"/>
            <a:ext cx="4374818" cy="14287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Дети по очереди бегут эстафету  и в положенный первыми участниками обруч раскладывают олимпийские кольца в нужном порядке.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 l="875" t="19631" r="875" b="27083"/>
          <a:stretch>
            <a:fillRect/>
          </a:stretch>
        </p:blipFill>
        <p:spPr bwMode="auto">
          <a:xfrm>
            <a:off x="3000364" y="3429000"/>
            <a:ext cx="591502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Стихи о «Кольцах дружбы»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4282" y="1142984"/>
            <a:ext cx="264317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 Востоке рано-рано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Солнце окна золотит,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Потому – то желтый цвет,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Это Азии привет.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29058" y="2428868"/>
            <a:ext cx="2717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29388" y="1142984"/>
            <a:ext cx="25717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Цвет травы – зеленый цвет,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Из Австралии привет!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844" y="2786058"/>
            <a:ext cx="271464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 в Америке негоже быть без собственных примет!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Красный цвет -  вам шлет  привет!!!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86050" y="1142984"/>
            <a:ext cx="364599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Пять  колец, пять кругов-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Знак пяти материков.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Знак, который означает то,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Что спорт, как общий друг,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Все народы приглашает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В свой Всемирный – мирный круг.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29388" y="2071678"/>
            <a:ext cx="25717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Знают все , что черный цвет,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Знойной Африки привет!!!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4282" y="4286256"/>
            <a:ext cx="278605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 какой же цвет Европы?</a:t>
            </a:r>
          </a:p>
          <a:p>
            <a:r>
              <a:rPr lang="ru-RU" b="1" dirty="0" err="1" smtClean="0">
                <a:solidFill>
                  <a:srgbClr val="0070C0"/>
                </a:solidFill>
              </a:rPr>
              <a:t>Голубой</a:t>
            </a:r>
            <a:r>
              <a:rPr lang="ru-RU" b="1" dirty="0" smtClean="0">
                <a:solidFill>
                  <a:srgbClr val="0070C0"/>
                </a:solidFill>
              </a:rPr>
              <a:t> Европы цвет,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Из Европы дружбы тропы,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К нам спешат – препятствий нет!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142984"/>
            <a:ext cx="411162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эстафета «Гонки на санях»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 bwMode="auto">
          <a:xfrm>
            <a:off x="1000100" y="5715016"/>
            <a:ext cx="7000924" cy="7858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У каждой команды – санки с пассажиром. Их задача – везти санки до метки и обратно, не уронив пассажира.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3929090" cy="33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357562"/>
            <a:ext cx="414337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4. «Конкурс болельщиков»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7149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496"/>
            <a:ext cx="4357718" cy="379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5 эстафета «Преодолей препятствия»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2985"/>
            <a:ext cx="403860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2984"/>
            <a:ext cx="4110038" cy="398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3"/>
          <p:cNvSpPr txBox="1">
            <a:spLocks/>
          </p:cNvSpPr>
          <p:nvPr/>
        </p:nvSpPr>
        <p:spPr bwMode="auto">
          <a:xfrm>
            <a:off x="500034" y="5214950"/>
            <a:ext cx="8143932" cy="7858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Дети поочередно перепрыгивая через валики, добегают до  ориентира, берут мяч и забрасывают в кольцо.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6.  «Конкурс капитанов»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3324220" cy="32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Текст 3"/>
          <p:cNvSpPr txBox="1">
            <a:spLocks/>
          </p:cNvSpPr>
          <p:nvPr/>
        </p:nvSpPr>
        <p:spPr bwMode="auto">
          <a:xfrm>
            <a:off x="214282" y="1142984"/>
            <a:ext cx="2286016" cy="22145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Капитан команды «Леопард» собирает символ 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Паралимпийских</a:t>
            </a:r>
            <a:r>
              <a:rPr lang="ru-RU" sz="2000" b="1" dirty="0" smtClean="0">
                <a:solidFill>
                  <a:srgbClr val="0070C0"/>
                </a:solidFill>
              </a:rPr>
              <a:t> игр - «Снежинку»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 bwMode="auto">
          <a:xfrm>
            <a:off x="6715140" y="1142984"/>
            <a:ext cx="2214578" cy="22145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Капитан команды «Медвежонок» собирает символ 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Паралимпийских</a:t>
            </a:r>
            <a:r>
              <a:rPr lang="ru-RU" sz="2000" b="1" dirty="0" smtClean="0">
                <a:solidFill>
                  <a:srgbClr val="0070C0"/>
                </a:solidFill>
              </a:rPr>
              <a:t> игр - «Лучик»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429000"/>
            <a:ext cx="3017838" cy="290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142984"/>
            <a:ext cx="403860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7 эстафета «Хоккей»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142985"/>
            <a:ext cx="3257544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3"/>
          <p:cNvSpPr txBox="1">
            <a:spLocks/>
          </p:cNvSpPr>
          <p:nvPr/>
        </p:nvSpPr>
        <p:spPr bwMode="auto">
          <a:xfrm>
            <a:off x="500034" y="5214950"/>
            <a:ext cx="8143932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Дети поочередно с клюшкой и шайбой оббегают кегли, возвращаясь , передают эстафету следующему.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2985"/>
            <a:ext cx="490061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Выступление группы поддержки)))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5"/>
            <a:ext cx="4214842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2984"/>
            <a:ext cx="43957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9778" b="9778"/>
          <a:stretch>
            <a:fillRect/>
          </a:stretch>
        </p:blipFill>
        <p:spPr bwMode="auto">
          <a:xfrm>
            <a:off x="4572000" y="3929066"/>
            <a:ext cx="4357718" cy="276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5556" r="5556"/>
          <a:stretch>
            <a:fillRect/>
          </a:stretch>
        </p:blipFill>
        <p:spPr bwMode="auto">
          <a:xfrm>
            <a:off x="214282" y="3929066"/>
            <a:ext cx="4214842" cy="279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3"/>
            <a:ext cx="4000528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642918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Уважаемое жюри подводит итоги</a:t>
            </a:r>
          </a:p>
        </p:txBody>
      </p:sp>
      <p:sp>
        <p:nvSpPr>
          <p:cNvPr id="9" name="Текст 3"/>
          <p:cNvSpPr txBox="1">
            <a:spLocks/>
          </p:cNvSpPr>
          <p:nvPr/>
        </p:nvSpPr>
        <p:spPr bwMode="auto">
          <a:xfrm>
            <a:off x="500034" y="5429264"/>
            <a:ext cx="8143932" cy="500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Победила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Дружба!!!!!!!!!!!!!!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3185" b="3185"/>
          <a:stretch>
            <a:fillRect/>
          </a:stretch>
        </p:blipFill>
        <p:spPr bwMode="auto">
          <a:xfrm>
            <a:off x="4429124" y="1214422"/>
            <a:ext cx="398620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2143116"/>
            <a:ext cx="74295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Формировать у дошкольников представления об Олимпийских играх современности как части общечеловеческой культуры.</a:t>
            </a:r>
          </a:p>
          <a:p>
            <a:endParaRPr lang="ru-RU" sz="1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000108"/>
            <a:ext cx="2071702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Награждение команды «Медвежонок»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2984"/>
            <a:ext cx="435295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4" y="1142985"/>
            <a:ext cx="435768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Награждение команды «Леопард»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42984"/>
            <a:ext cx="429895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43001"/>
            <a:ext cx="3739839" cy="471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4038600" cy="333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41434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500438"/>
            <a:ext cx="257176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3429000"/>
            <a:ext cx="242889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Отборочный тур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Команда «Леопард» - первое место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42984"/>
            <a:ext cx="4143375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42984"/>
            <a:ext cx="40386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857628"/>
            <a:ext cx="1928826" cy="262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71480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Команда «Медвежонок» - первое место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42984"/>
            <a:ext cx="4143375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0"/>
            <a:ext cx="4071966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143380"/>
            <a:ext cx="2128838" cy="237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1643050"/>
            <a:ext cx="6816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u="sng" cap="all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внимание!!!</a:t>
            </a:r>
            <a:endParaRPr lang="ru-RU" sz="4400" u="sng" dirty="0" smtClean="0">
              <a:ln w="2857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1000108"/>
            <a:ext cx="2071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96" y="1643050"/>
            <a:ext cx="8072494" cy="63401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Создать у детей представление об Олимпийских играх;</a:t>
            </a:r>
          </a:p>
          <a:p>
            <a:pPr>
              <a:buFont typeface="Arial" pitchFamily="34" charset="0"/>
              <a:buChar char="•"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Закреплять знания детей о символах и ритуалах олимпийских игр;</a:t>
            </a:r>
          </a:p>
          <a:p>
            <a:pPr>
              <a:buFont typeface="Arial" pitchFamily="34" charset="0"/>
              <a:buChar char="•"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Способствовать физическому развитию детей , их силе, быстроте, ловкости;</a:t>
            </a:r>
          </a:p>
          <a:p>
            <a:pPr>
              <a:buFont typeface="Arial" pitchFamily="34" charset="0"/>
              <a:buChar char="•"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Развивать выдержку, выносливость, воображение, кругозор;</a:t>
            </a:r>
          </a:p>
          <a:p>
            <a:pPr>
              <a:buFont typeface="Arial" pitchFamily="34" charset="0"/>
              <a:buChar char="•"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Активизировать словарь детей: символ, континент, факел, клятва, девиз, эмблема.</a:t>
            </a:r>
          </a:p>
          <a:p>
            <a:pPr>
              <a:buFont typeface="Arial" pitchFamily="34" charset="0"/>
              <a:buChar char="•"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  <a:p>
            <a:pPr>
              <a:buFont typeface="Arial" pitchFamily="34" charset="0"/>
              <a:buChar char="•"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  <a:p>
            <a:pPr lvl="0">
              <a:buFont typeface="Arial" pitchFamily="34" charset="0"/>
              <a:buChar char="•"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  <a:p>
            <a:pPr lvl="0">
              <a:buFont typeface="Arial" pitchFamily="34" charset="0"/>
              <a:buChar char="•"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  <a:p>
            <a:endParaRPr lang="ru-RU" sz="1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071546"/>
            <a:ext cx="653615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2500306"/>
            <a:ext cx="821537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Соревнования проводились в три этапа: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этап -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между старшими группами.</a:t>
            </a: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этап –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между подготовительными к школе группами.</a:t>
            </a: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этап –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заключительные игры.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9974" y="5715016"/>
            <a:ext cx="674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Представленные фотографии – это  подборка  фото со всех этапов соревнований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2198" y="1071546"/>
            <a:ext cx="2857488" cy="785818"/>
          </a:xfrm>
          <a:solidFill>
            <a:schemeClr val="bg1"/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Команда «Леопард»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 bwMode="auto">
          <a:xfrm>
            <a:off x="6072198" y="2285992"/>
            <a:ext cx="278608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Девиз: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«Мы быстрее всех на свете!!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  Мы спортсмены, уж поверьте!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  Не смотря на все преграды,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нам нужны одни награды!»</a:t>
            </a:r>
            <a:endParaRPr kumimoji="0" lang="ru-RU" sz="20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26154"/>
          <a:stretch>
            <a:fillRect/>
          </a:stretch>
        </p:blipFill>
        <p:spPr bwMode="auto">
          <a:xfrm>
            <a:off x="428596" y="1643050"/>
            <a:ext cx="5500726" cy="413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43050"/>
            <a:ext cx="2857488" cy="785818"/>
          </a:xfrm>
          <a:solidFill>
            <a:schemeClr val="bg1"/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Команда «</a:t>
            </a:r>
            <a:r>
              <a:rPr lang="ru-RU" sz="2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Медвеженок</a:t>
            </a:r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 bwMode="auto">
          <a:xfrm>
            <a:off x="285720" y="2500306"/>
            <a:ext cx="278608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Девиз: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«Сила, смелость – вот успех!!!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Победим сегодня всех!!</a:t>
            </a: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!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 за все беремся дружно: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sz="2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Только золото нам нужно!!!!!!!!»</a:t>
            </a:r>
            <a:endParaRPr kumimoji="0" lang="ru-RU" sz="20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20958" b="3010"/>
          <a:stretch>
            <a:fillRect/>
          </a:stretch>
        </p:blipFill>
        <p:spPr bwMode="auto">
          <a:xfrm>
            <a:off x="2857488" y="1071546"/>
            <a:ext cx="578647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0115" r="10115"/>
          <a:stretch>
            <a:fillRect/>
          </a:stretch>
        </p:blipFill>
        <p:spPr bwMode="auto">
          <a:xfrm>
            <a:off x="142844" y="1357298"/>
            <a:ext cx="3500462" cy="297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71480"/>
            <a:ext cx="7929618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болельщики!!!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720" y="6215082"/>
            <a:ext cx="857256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Вперёд! Вперёд! Вперёд!  Победа команду ждет!!!!!!!!!!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357298"/>
            <a:ext cx="521497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13849"/>
          <a:stretch>
            <a:fillRect/>
          </a:stretch>
        </p:blipFill>
        <p:spPr bwMode="auto">
          <a:xfrm>
            <a:off x="214282" y="3571876"/>
            <a:ext cx="3708406" cy="266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D:\Докумены\рисунки\малая олимпиада 2014\IMG_45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5556" r="5556"/>
          <a:stretch>
            <a:fillRect/>
          </a:stretch>
        </p:blipFill>
        <p:spPr bwMode="auto">
          <a:xfrm>
            <a:off x="323528" y="1571612"/>
            <a:ext cx="6206480" cy="4809716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2240" y="2060848"/>
            <a:ext cx="2160240" cy="288032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Спортом будем заниматься,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Развиваться, закаляться!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Мышцы будем укреплять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Честь России защищать!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670" y="928670"/>
            <a:ext cx="35719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Разминка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642918"/>
            <a:ext cx="83582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эстафета «Олимпийский огонь»</a:t>
            </a: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4786314" y="1357298"/>
            <a:ext cx="387475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Дети по очереди преодолевают «полосу препятствий»,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бегом возвращаются к своей команде и передают факел следующему участнику.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D:\Докумены\рисунки\малая олимпиада 2014\IMG_4544.JPG"/>
          <p:cNvPicPr>
            <a:picLocks noChangeAspect="1" noChangeArrowheads="1"/>
          </p:cNvPicPr>
          <p:nvPr/>
        </p:nvPicPr>
        <p:blipFill>
          <a:blip r:embed="rId3" cstate="print"/>
          <a:srcRect l="19554" r="5556"/>
          <a:stretch>
            <a:fillRect/>
          </a:stretch>
        </p:blipFill>
        <p:spPr bwMode="auto">
          <a:xfrm>
            <a:off x="285720" y="1214422"/>
            <a:ext cx="4071966" cy="298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2301" b="2301"/>
          <a:stretch>
            <a:fillRect/>
          </a:stretch>
        </p:blipFill>
        <p:spPr bwMode="auto">
          <a:xfrm>
            <a:off x="2285984" y="3214686"/>
            <a:ext cx="6357982" cy="33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888</TotalTime>
  <Words>606</Words>
  <Application>Microsoft Office PowerPoint</Application>
  <PresentationFormat>Экран (4:3)</PresentationFormat>
  <Paragraphs>94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Тема1</vt:lpstr>
      <vt:lpstr>Слайд 1</vt:lpstr>
      <vt:lpstr>Слайд 2</vt:lpstr>
      <vt:lpstr>Слайд 3</vt:lpstr>
      <vt:lpstr>Слайд 4</vt:lpstr>
      <vt:lpstr>Команда «Леопард»</vt:lpstr>
      <vt:lpstr>Команда «Медвеженок»</vt:lpstr>
      <vt:lpstr>Слайд 7</vt:lpstr>
      <vt:lpstr>Слайд 8</vt:lpstr>
      <vt:lpstr>Слайд 9</vt:lpstr>
      <vt:lpstr>Слайд 10</vt:lpstr>
      <vt:lpstr>Слайд 11</vt:lpstr>
      <vt:lpstr>Дети по очереди бегут с кольцом и в положенный обруч складывают кольца.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Спортивный праздник</dc:title>
  <dc:creator>Пользователь</dc:creator>
  <cp:lastModifiedBy>Леся</cp:lastModifiedBy>
  <cp:revision>95</cp:revision>
  <dcterms:created xsi:type="dcterms:W3CDTF">2014-04-15T05:27:31Z</dcterms:created>
  <dcterms:modified xsi:type="dcterms:W3CDTF">2014-04-28T15:53:17Z</dcterms:modified>
</cp:coreProperties>
</file>